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60" r:id="rId5"/>
    <p:sldId id="261" r:id="rId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3366CC"/>
    <a:srgbClr val="660033"/>
    <a:srgbClr val="003399"/>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p:cViewPr varScale="1">
        <p:scale>
          <a:sx n="74" d="100"/>
          <a:sy n="74" d="100"/>
        </p:scale>
        <p:origin x="-6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56EAEA7-FF89-45C9-9114-87048FA0EEA1}"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807FE02-8A39-470F-9217-3B8475446162}"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E2349DC-8D80-4E0C-AFB8-03C8150CD8DD}"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5D82A31-7441-4B99-80A3-51C9235BCA8B}"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F6EF929-801A-4E8C-BC5C-066EAF1163B7}"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999C1D0-A4FA-42C9-AB3C-0B2F0E38D746}"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599E04D-35FE-4519-BE50-28587CD9CBA9}"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41BBB0E5-F57D-4475-BA2D-1B3FC6FEC001}"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D1BDBE05-D9CE-4C3B-9103-3CE0BDE4CD0A}"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1E9DDD6-C9F1-4A87-A562-498621557D76}"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F126F44-75FD-4376-8735-A2364E8B415B}"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B3B8FF0-2DB6-4174-A83B-8DC242244AD6}"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150"/>
          <p:cNvSpPr>
            <a:spLocks noGrp="1" noChangeArrowheads="1"/>
          </p:cNvSpPr>
          <p:nvPr>
            <p:ph type="ctrTitle"/>
          </p:nvPr>
        </p:nvSpPr>
        <p:spPr>
          <a:xfrm>
            <a:off x="179388" y="4797425"/>
            <a:ext cx="8964612" cy="2060575"/>
          </a:xfrm>
        </p:spPr>
        <p:txBody>
          <a:bodyPr/>
          <a:lstStyle/>
          <a:p>
            <a:pPr eaLnBrk="1" hangingPunct="1"/>
            <a:r>
              <a:rPr lang="ru-RU" altLang="ja-JP" sz="3200" b="1" i="1" smtClean="0">
                <a:solidFill>
                  <a:srgbClr val="006666"/>
                </a:solidFill>
              </a:rPr>
              <a:t>Памятка родителям дошкольников: что можно и что нельзя приносить с собой в детский сад, как правильно одеть ребенка</a:t>
            </a:r>
            <a:r>
              <a:rPr lang="ru-RU" altLang="ja-JP" smtClean="0"/>
              <a:t> </a:t>
            </a:r>
            <a:r>
              <a:rPr lang="ru-RU" sz="4800" b="1" smtClean="0">
                <a:solidFill>
                  <a:srgbClr val="663300"/>
                </a:solidFill>
              </a:rPr>
              <a:t> </a:t>
            </a:r>
            <a:endParaRPr lang="es-ES" sz="4800" b="1" smtClean="0">
              <a:solidFill>
                <a:srgbClr val="663300"/>
              </a:solidFill>
            </a:endParaRPr>
          </a:p>
        </p:txBody>
      </p:sp>
      <p:sp>
        <p:nvSpPr>
          <p:cNvPr id="5" name="Прямоугольник 4"/>
          <p:cNvSpPr/>
          <p:nvPr/>
        </p:nvSpPr>
        <p:spPr>
          <a:xfrm>
            <a:off x="6786563" y="6643688"/>
            <a:ext cx="2357437" cy="214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Prezentacii.com</a:t>
            </a:r>
            <a:endParaRPr lang="ru-RU" dirty="0"/>
          </a:p>
        </p:txBody>
      </p:sp>
      <p:pic>
        <p:nvPicPr>
          <p:cNvPr id="13316" name="Picture 4" descr="1270186717_lejna2_1"/>
          <p:cNvPicPr>
            <a:picLocks noChangeAspect="1" noChangeArrowheads="1"/>
          </p:cNvPicPr>
          <p:nvPr/>
        </p:nvPicPr>
        <p:blipFill>
          <a:blip r:embed="rId3"/>
          <a:srcRect/>
          <a:stretch>
            <a:fillRect/>
          </a:stretch>
        </p:blipFill>
        <p:spPr bwMode="auto">
          <a:xfrm>
            <a:off x="2195513" y="188913"/>
            <a:ext cx="5329237" cy="376396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1270186717_lejna2_1"/>
          <p:cNvPicPr>
            <a:picLocks noChangeAspect="1" noChangeArrowheads="1"/>
          </p:cNvPicPr>
          <p:nvPr/>
        </p:nvPicPr>
        <p:blipFill>
          <a:blip r:embed="rId2"/>
          <a:srcRect/>
          <a:stretch>
            <a:fillRect/>
          </a:stretch>
        </p:blipFill>
        <p:spPr bwMode="auto">
          <a:xfrm>
            <a:off x="1476375" y="333375"/>
            <a:ext cx="6556375" cy="46291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250825" y="477838"/>
            <a:ext cx="8569325" cy="5035550"/>
          </a:xfrm>
          <a:prstGeom prst="rect">
            <a:avLst/>
          </a:prstGeom>
          <a:noFill/>
          <a:ln w="9525">
            <a:noFill/>
            <a:miter lim="800000"/>
            <a:headEnd/>
            <a:tailEnd/>
          </a:ln>
          <a:effectLst/>
        </p:spPr>
        <p:txBody>
          <a:bodyPr anchor="ctr">
            <a:spAutoFit/>
          </a:bodyPr>
          <a:lstStyle/>
          <a:p>
            <a:r>
              <a:rPr lang="ru-RU" altLang="ja-JP"/>
              <a:t/>
            </a:r>
            <a:br>
              <a:rPr lang="ru-RU" altLang="ja-JP"/>
            </a:br>
            <a:r>
              <a:rPr lang="ru-RU" altLang="ja-JP"/>
              <a:t>Родители наравне с сотрудниками ДОУ несут ответственность за безопасное пребывание детей в детском саду. Приводя ребенка в детский сад, родитель обязан знать, что: </a:t>
            </a:r>
            <a:br>
              <a:rPr lang="ru-RU" altLang="ja-JP"/>
            </a:br>
            <a:r>
              <a:rPr lang="ru-RU" altLang="ja-JP"/>
              <a:t/>
            </a:r>
            <a:br>
              <a:rPr lang="ru-RU" altLang="ja-JP"/>
            </a:br>
            <a:r>
              <a:rPr lang="ru-RU" altLang="ja-JP"/>
              <a:t>1. Ребенок должен быть эмоционально и физически здоров.</a:t>
            </a:r>
            <a:br>
              <a:rPr lang="ru-RU" altLang="ja-JP"/>
            </a:br>
            <a:r>
              <a:rPr lang="ru-RU" altLang="ja-JP"/>
              <a:t/>
            </a:r>
            <a:br>
              <a:rPr lang="ru-RU" altLang="ja-JP"/>
            </a:br>
            <a:r>
              <a:rPr lang="ru-RU" altLang="ja-JP"/>
              <a:t>2. Нельзя приносить с собой: жевательную резинку, мелкие и опасные предметы: пуговицы, кнопки, зажигалки, лазерные игрушки, монеты, лекарственные препараты, мелкие украшения, шнурки, жгуты и т. д., ломаные игрушки и ценные вещи. </a:t>
            </a:r>
            <a:br>
              <a:rPr lang="ru-RU" altLang="ja-JP"/>
            </a:br>
            <a:r>
              <a:rPr lang="ru-RU" altLang="ja-JP"/>
              <a:t/>
            </a:r>
            <a:br>
              <a:rPr lang="ru-RU" altLang="ja-JP"/>
            </a:br>
            <a:r>
              <a:rPr lang="ru-RU" altLang="ja-JP"/>
              <a:t>3. Знать, что находится в карманах у ребенка. </a:t>
            </a:r>
            <a:br>
              <a:rPr lang="ru-RU" altLang="ja-JP"/>
            </a:br>
            <a:r>
              <a:rPr lang="ru-RU" altLang="ja-JP"/>
              <a:t/>
            </a:r>
            <a:br>
              <a:rPr lang="ru-RU" altLang="ja-JP"/>
            </a:br>
            <a:r>
              <a:rPr lang="ru-RU" altLang="ja-JP"/>
              <a:t>4. Нельзя оставлять в детском шкафчике лекарственные препараты и витамины. </a:t>
            </a:r>
            <a:br>
              <a:rPr lang="ru-RU" altLang="ja-JP"/>
            </a:br>
            <a:r>
              <a:rPr lang="ru-RU" altLang="ja-JP"/>
              <a:t/>
            </a:r>
            <a:br>
              <a:rPr lang="ru-RU" altLang="ja-JP"/>
            </a:br>
            <a:endParaRPr lang="ru-RU"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179388" y="731838"/>
            <a:ext cx="8640762" cy="1739900"/>
          </a:xfrm>
          <a:prstGeom prst="rect">
            <a:avLst/>
          </a:prstGeom>
          <a:noFill/>
          <a:ln w="9525">
            <a:noFill/>
            <a:miter lim="800000"/>
            <a:headEnd/>
            <a:tailEnd/>
          </a:ln>
          <a:effectLst/>
        </p:spPr>
        <p:txBody>
          <a:bodyPr anchor="ctr">
            <a:spAutoFit/>
          </a:bodyPr>
          <a:lstStyle/>
          <a:p>
            <a:r>
              <a:rPr lang="ru-RU" altLang="ja-JP"/>
              <a:t>5. Нельзя приносить продукты питания (молочные, соки, экзотические фрукты, пирожные и торты). </a:t>
            </a:r>
            <a:br>
              <a:rPr lang="ru-RU" altLang="ja-JP"/>
            </a:br>
            <a:r>
              <a:rPr lang="ru-RU" altLang="ja-JP"/>
              <a:t/>
            </a:r>
            <a:br>
              <a:rPr lang="ru-RU" altLang="ja-JP"/>
            </a:br>
            <a:r>
              <a:rPr lang="ru-RU" altLang="ja-JP"/>
              <a:t>6. Нельзя приносить с собой опасные игрушки: дротики, пистолеты, ружья, кинжалы, лук со стрелами, игрушки сомнительного производителя, стеклянные, игрушку-«Челюсть» и т. д.  </a:t>
            </a:r>
          </a:p>
        </p:txBody>
      </p:sp>
      <p:sp>
        <p:nvSpPr>
          <p:cNvPr id="17413" name="Rectangle 5"/>
          <p:cNvSpPr>
            <a:spLocks noChangeArrowheads="1"/>
          </p:cNvSpPr>
          <p:nvPr/>
        </p:nvSpPr>
        <p:spPr bwMode="auto">
          <a:xfrm>
            <a:off x="250825" y="2432050"/>
            <a:ext cx="8642350" cy="2289175"/>
          </a:xfrm>
          <a:prstGeom prst="rect">
            <a:avLst/>
          </a:prstGeom>
          <a:noFill/>
          <a:ln w="9525">
            <a:noFill/>
            <a:miter lim="800000"/>
            <a:headEnd/>
            <a:tailEnd/>
          </a:ln>
          <a:effectLst/>
        </p:spPr>
        <p:txBody>
          <a:bodyPr anchor="ctr">
            <a:spAutoFit/>
          </a:bodyPr>
          <a:lstStyle/>
          <a:p>
            <a:r>
              <a:rPr lang="ru-RU" altLang="ja-JP"/>
              <a:t>7. Нельзя приносить острые, режущие, стеклянные предметы (ножницы, ножи, булавки, гвозди, проволоку, зеркала, стеклянные флаконы).</a:t>
            </a:r>
            <a:br>
              <a:rPr lang="ru-RU" altLang="ja-JP"/>
            </a:br>
            <a:r>
              <a:rPr lang="ru-RU" altLang="ja-JP"/>
              <a:t/>
            </a:r>
            <a:br>
              <a:rPr lang="ru-RU" altLang="ja-JP"/>
            </a:br>
            <a:r>
              <a:rPr lang="ru-RU" altLang="ja-JP"/>
              <a:t>8. Запрещается ношение в детском саду обуви без задников (шлепанцы травмоопасны).</a:t>
            </a:r>
            <a:br>
              <a:rPr lang="ru-RU" altLang="ja-JP"/>
            </a:br>
            <a:r>
              <a:rPr lang="ru-RU" altLang="ja-JP"/>
              <a:t/>
            </a:r>
            <a:br>
              <a:rPr lang="ru-RU" altLang="ja-JP"/>
            </a:br>
            <a:r>
              <a:rPr lang="ru-RU" altLang="ja-JP"/>
              <a:t>9. Нельзя детям надевать украшения (крупные серьги, длинные цепочки, кольца).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50825" y="882650"/>
            <a:ext cx="8569325" cy="3662363"/>
          </a:xfrm>
          <a:prstGeom prst="rect">
            <a:avLst/>
          </a:prstGeom>
          <a:noFill/>
          <a:ln w="9525">
            <a:noFill/>
            <a:miter lim="800000"/>
            <a:headEnd/>
            <a:tailEnd/>
          </a:ln>
          <a:effectLst/>
        </p:spPr>
        <p:txBody>
          <a:bodyPr anchor="ctr">
            <a:spAutoFit/>
          </a:bodyPr>
          <a:lstStyle/>
          <a:p>
            <a:r>
              <a:rPr lang="ru-RU" altLang="ja-JP"/>
              <a:t>10. Одежда и обувь должна соответствовать размеру и росту ребенка. </a:t>
            </a:r>
            <a:br>
              <a:rPr lang="ru-RU" altLang="ja-JP"/>
            </a:br>
            <a:r>
              <a:rPr lang="ru-RU" altLang="ja-JP"/>
              <a:t/>
            </a:r>
            <a:br>
              <a:rPr lang="ru-RU" altLang="ja-JP"/>
            </a:br>
            <a:r>
              <a:rPr lang="ru-RU" altLang="ja-JP"/>
              <a:t>11. Не рекомендуется приносить в ДОУ игрушки, книжки. Но в период адаптации это допускается. Пожалуйста, помните, что игрушка Вашего ребёнка может испортиться, потеряться, или её может взять домой другой ребёнок (дети любят меняться ими), поэтому не нужно приносить предметы, за сохранность и целостность которых Вы будете переживать. Никогда не говорите ребёнку: «Никому не давай свою игрушку, спрячь ее...» и т. п., лучше сказать: «Покажи всем ребяткам, они будут удивлены. Посмотрят и отдадут тебе, а воспитатель похвалит, что ты не жадный, щедрый, умеешь делиться».</a:t>
            </a:r>
            <a:br>
              <a:rPr lang="ru-RU" altLang="ja-JP"/>
            </a:br>
            <a:r>
              <a:rPr lang="ru-RU" altLang="ja-JP"/>
              <a:t/>
            </a:r>
            <a:br>
              <a:rPr lang="ru-RU" altLang="ja-JP"/>
            </a:br>
            <a:r>
              <a:rPr lang="ru-RU" altLang="ja-JP"/>
              <a:t>Пусть ваши дети будут здоровыми! </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4965</TotalTime>
  <Words>268</Words>
  <Application>Microsoft Office PowerPoint</Application>
  <PresentationFormat>Экран (4:3)</PresentationFormat>
  <Paragraphs>6</Paragraphs>
  <Slides>5</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5</vt:i4>
      </vt:variant>
    </vt:vector>
  </HeadingPairs>
  <TitlesOfParts>
    <vt:vector size="8" baseType="lpstr">
      <vt:lpstr>Arial</vt:lpstr>
      <vt:lpstr>Calibri</vt:lpstr>
      <vt:lpstr>Diseño predeterminado</vt:lpstr>
      <vt:lpstr>Памятка родителям дошкольников: что можно и что нельзя приносить с собой в детский сад, как правильно одеть ребенка  </vt:lpstr>
      <vt:lpstr>Слайд 2</vt:lpstr>
      <vt:lpstr>Слайд 3</vt:lpstr>
      <vt:lpstr>Слайд 4</vt:lpstr>
      <vt:lpstr>Слайд 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723</cp:revision>
  <dcterms:created xsi:type="dcterms:W3CDTF">2010-05-23T14:28:12Z</dcterms:created>
  <dcterms:modified xsi:type="dcterms:W3CDTF">2014-08-29T17:45:36Z</dcterms:modified>
</cp:coreProperties>
</file>